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  <p:sldMasterId id="2147483828" r:id="rId3"/>
  </p:sldMasterIdLst>
  <p:sldIdLst>
    <p:sldId id="256" r:id="rId4"/>
    <p:sldId id="260" r:id="rId5"/>
    <p:sldId id="261" r:id="rId6"/>
    <p:sldId id="262" r:id="rId7"/>
    <p:sldId id="263" r:id="rId8"/>
    <p:sldId id="257" r:id="rId9"/>
    <p:sldId id="258" r:id="rId10"/>
    <p:sldId id="259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83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43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6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320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16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4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46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3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46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55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576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0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F5E6804-97CD-493D-9BDF-10248E0FBCEA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F9FBE8C-24F4-4AC4-B141-560960B63B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7772400" cy="1470025"/>
          </a:xfrm>
        </p:spPr>
        <p:txBody>
          <a:bodyPr/>
          <a:lstStyle/>
          <a:p>
            <a:r>
              <a:rPr lang="en-US" sz="6600" b="1" dirty="0" smtClean="0">
                <a:latin typeface="Courier New" pitchFamily="49" charset="0"/>
                <a:cs typeface="Courier New" pitchFamily="49" charset="0"/>
              </a:rPr>
              <a:t>Panama, Panamá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By: Reina Solberg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Jueves, el 10 de noviembre </a:t>
            </a:r>
          </a:p>
          <a:p>
            <a:r>
              <a:rPr lang="es-MX" sz="1800" dirty="0" smtClean="0">
                <a:solidFill>
                  <a:schemeClr val="tx1"/>
                </a:solidFill>
              </a:rPr>
              <a:t>La temperatura máxima esta a veintinueve </a:t>
            </a:r>
          </a:p>
          <a:p>
            <a:r>
              <a:rPr lang="es-MX" sz="1800" dirty="0" smtClean="0">
                <a:solidFill>
                  <a:schemeClr val="tx1"/>
                </a:solidFill>
              </a:rPr>
              <a:t>grados centígrado</a:t>
            </a:r>
          </a:p>
          <a:p>
            <a:r>
              <a:rPr lang="es-MX" sz="1800" dirty="0" smtClean="0">
                <a:solidFill>
                  <a:schemeClr val="tx1"/>
                </a:solidFill>
              </a:rPr>
              <a:t>La  temperatura mínima esta veintitrés grados centígrado</a:t>
            </a:r>
            <a:endParaRPr lang="es-MX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726829">
            <a:off x="5291368" y="4520656"/>
            <a:ext cx="3363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118274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Sabado</a:t>
            </a:r>
            <a:r>
              <a:rPr lang="en-US" dirty="0" smtClean="0">
                <a:solidFill>
                  <a:srgbClr val="FF0000"/>
                </a:solidFill>
              </a:rPr>
              <a:t>, el 19 de </a:t>
            </a:r>
            <a:r>
              <a:rPr lang="en-US" dirty="0" err="1" smtClean="0">
                <a:solidFill>
                  <a:srgbClr val="FF0000"/>
                </a:solidFill>
              </a:rPr>
              <a:t>noviembre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4264152"/>
          </a:xfrm>
        </p:spPr>
        <p:txBody>
          <a:bodyPr/>
          <a:lstStyle/>
          <a:p>
            <a:pPr lvl="0">
              <a:buClr>
                <a:srgbClr val="FE8637"/>
              </a:buClr>
            </a:pP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La temperatura máxima esta a veintinueve 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grados centígrado</a:t>
            </a:r>
          </a:p>
          <a:p>
            <a:pPr lvl="0">
              <a:buClr>
                <a:srgbClr val="FE8637"/>
              </a:buClr>
            </a:pP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La  temperatura mínima esta veintitrés grados centígrado</a:t>
            </a:r>
          </a:p>
          <a:p>
            <a:pPr lvl="0">
              <a:buClr>
                <a:srgbClr val="FE8637"/>
              </a:buClr>
            </a:pP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  <a:p>
            <a:endParaRPr lang="es-MX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8600" y="6248400"/>
            <a:ext cx="3045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283063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Viernes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el 11 de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noviembre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7467600" cy="4264152"/>
          </a:xfrm>
        </p:spPr>
        <p:txBody>
          <a:bodyPr/>
          <a:lstStyle/>
          <a:p>
            <a:r>
              <a:rPr lang="es-MX" dirty="0" smtClean="0"/>
              <a:t>La temperatura máxima esta a veintinueve </a:t>
            </a:r>
          </a:p>
          <a:p>
            <a:pPr marL="0" indent="0">
              <a:buNone/>
            </a:pPr>
            <a:r>
              <a:rPr lang="es-MX" dirty="0" smtClean="0"/>
              <a:t>grados centígrado</a:t>
            </a:r>
          </a:p>
          <a:p>
            <a:r>
              <a:rPr lang="es-MX" dirty="0" smtClean="0"/>
              <a:t>La  temperatura mínima esta veintitrés grados centígrado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64609">
            <a:off x="6160447" y="552872"/>
            <a:ext cx="33540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V</a:t>
            </a:r>
            <a:r>
              <a:rPr lang="en-US" sz="4400" dirty="0" smtClean="0">
                <a:solidFill>
                  <a:srgbClr val="FF0000"/>
                </a:solidFill>
              </a:rPr>
              <a:t>et</a:t>
            </a:r>
            <a:r>
              <a:rPr lang="en-US" sz="4400" dirty="0" smtClean="0">
                <a:solidFill>
                  <a:srgbClr val="0070C0"/>
                </a:solidFill>
              </a:rPr>
              <a:t>e</a:t>
            </a:r>
            <a:r>
              <a:rPr lang="en-US" sz="4400" dirty="0" smtClean="0">
                <a:solidFill>
                  <a:srgbClr val="FF0000"/>
                </a:solidFill>
              </a:rPr>
              <a:t>ra</a:t>
            </a:r>
            <a:r>
              <a:rPr lang="en-US" sz="4400" dirty="0" smtClean="0">
                <a:solidFill>
                  <a:srgbClr val="0070C0"/>
                </a:solidFill>
              </a:rPr>
              <a:t>n</a:t>
            </a:r>
            <a:r>
              <a:rPr lang="en-US" sz="4400" dirty="0" smtClean="0">
                <a:solidFill>
                  <a:srgbClr val="FF0000"/>
                </a:solidFill>
              </a:rPr>
              <a:t>’s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0070C0"/>
                </a:solidFill>
              </a:rPr>
              <a:t>D</a:t>
            </a:r>
            <a:r>
              <a:rPr lang="en-US" sz="4400" dirty="0" smtClean="0">
                <a:solidFill>
                  <a:srgbClr val="FF0000"/>
                </a:solidFill>
              </a:rPr>
              <a:t>ay</a:t>
            </a:r>
            <a:r>
              <a:rPr lang="en-US" sz="4400" dirty="0" smtClean="0">
                <a:solidFill>
                  <a:srgbClr val="0070C0"/>
                </a:solidFill>
              </a:rPr>
              <a:t>!</a:t>
            </a:r>
            <a:r>
              <a:rPr lang="en-US" sz="4400" dirty="0" smtClean="0">
                <a:solidFill>
                  <a:srgbClr val="FF0000"/>
                </a:solidFill>
              </a:rPr>
              <a:t>!!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47812"/>
            <a:ext cx="2034296" cy="214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00600" y="4838609"/>
            <a:ext cx="3780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34307117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Sabado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el 12 de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noviembre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43400"/>
            <a:ext cx="7467600" cy="1981200"/>
          </a:xfrm>
        </p:spPr>
        <p:txBody>
          <a:bodyPr>
            <a:normAutofit fontScale="92500" lnSpcReduction="10000"/>
          </a:bodyPr>
          <a:lstStyle/>
          <a:p>
            <a:r>
              <a:rPr lang="es-MX" dirty="0">
                <a:solidFill>
                  <a:schemeClr val="bg1"/>
                </a:solidFill>
              </a:rPr>
              <a:t>La temperatura máxima esta a veintinueve 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grados centígrado</a:t>
            </a:r>
          </a:p>
          <a:p>
            <a:r>
              <a:rPr lang="es-MX" dirty="0">
                <a:solidFill>
                  <a:schemeClr val="bg1"/>
                </a:solidFill>
              </a:rPr>
              <a:t>La  temperatura mínima esta veintitrés grados </a:t>
            </a:r>
            <a:r>
              <a:rPr lang="es-MX" dirty="0" smtClean="0">
                <a:solidFill>
                  <a:schemeClr val="bg1"/>
                </a:solidFill>
              </a:rPr>
              <a:t>centígrado</a:t>
            </a:r>
            <a:endParaRPr lang="es-MX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6019800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340996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Gill Sans Ultra Bold" pitchFamily="34" charset="0"/>
              </a:rPr>
              <a:t>Domingo, el 13 de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Gill Sans Ultra Bold" pitchFamily="34" charset="0"/>
              </a:rPr>
              <a:t>noviembre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467600" cy="4111752"/>
          </a:xfrm>
        </p:spPr>
        <p:txBody>
          <a:bodyPr/>
          <a:lstStyle/>
          <a:p>
            <a:r>
              <a:rPr lang="es-MX" dirty="0" smtClean="0"/>
              <a:t>La temperatura máxima esta a veintinueve </a:t>
            </a:r>
          </a:p>
          <a:p>
            <a:pPr marL="0" indent="0">
              <a:buNone/>
            </a:pPr>
            <a:r>
              <a:rPr lang="es-MX" dirty="0" smtClean="0"/>
              <a:t>grados centígrado</a:t>
            </a:r>
          </a:p>
          <a:p>
            <a:r>
              <a:rPr lang="es-MX" dirty="0" smtClean="0"/>
              <a:t>La  temperatura mínima esta veinticuatro grados centígrado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85671" y="5257800"/>
            <a:ext cx="3972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26418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644" y="304800"/>
            <a:ext cx="7467600" cy="1143000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Lunes</a:t>
            </a:r>
            <a:r>
              <a:rPr lang="en-US" dirty="0" smtClean="0">
                <a:solidFill>
                  <a:schemeClr val="bg1"/>
                </a:solidFill>
              </a:rPr>
              <a:t>, el 14 de </a:t>
            </a:r>
            <a:r>
              <a:rPr lang="en-US" dirty="0" err="1" smtClean="0">
                <a:solidFill>
                  <a:schemeClr val="bg1"/>
                </a:solidFill>
              </a:rPr>
              <a:t>noviembre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467600" cy="2667000"/>
          </a:xfrm>
        </p:spPr>
        <p:txBody>
          <a:bodyPr>
            <a:normAutofit lnSpcReduction="10000"/>
          </a:bodyPr>
          <a:lstStyle/>
          <a:p>
            <a:r>
              <a:rPr lang="es-MX" dirty="0">
                <a:solidFill>
                  <a:schemeClr val="bg1"/>
                </a:solidFill>
              </a:rPr>
              <a:t>La temperatura máxima esta a </a:t>
            </a:r>
            <a:r>
              <a:rPr lang="es-MX" dirty="0" smtClean="0">
                <a:solidFill>
                  <a:schemeClr val="bg1"/>
                </a:solidFill>
              </a:rPr>
              <a:t>treinta y un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grados centígrado</a:t>
            </a:r>
          </a:p>
          <a:p>
            <a:r>
              <a:rPr lang="es-MX" dirty="0">
                <a:solidFill>
                  <a:schemeClr val="bg1"/>
                </a:solidFill>
              </a:rPr>
              <a:t>La  temperatura mínima esta </a:t>
            </a:r>
            <a:r>
              <a:rPr lang="es-MX" dirty="0" smtClean="0">
                <a:solidFill>
                  <a:schemeClr val="bg1"/>
                </a:solidFill>
              </a:rPr>
              <a:t>veinticuatro </a:t>
            </a:r>
            <a:r>
              <a:rPr lang="es-MX" dirty="0">
                <a:solidFill>
                  <a:schemeClr val="bg1"/>
                </a:solidFill>
              </a:rPr>
              <a:t>grados centígrado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638800"/>
            <a:ext cx="6721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>
                    <a:lumMod val="65000"/>
                  </a:schemeClr>
                </a:solidFill>
              </a:rPr>
              <a:t>Hace nublado y esta lloviendo</a:t>
            </a:r>
            <a:endParaRPr lang="es-MX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828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Martes, el 15 de noviembre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7467600" cy="4111752"/>
          </a:xfrm>
        </p:spPr>
        <p:txBody>
          <a:bodyPr/>
          <a:lstStyle/>
          <a:p>
            <a:r>
              <a:rPr lang="es-MX" dirty="0"/>
              <a:t>La temperatura máxima esta a </a:t>
            </a:r>
            <a:r>
              <a:rPr lang="es-MX" dirty="0" smtClean="0"/>
              <a:t>treinta y un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grados centígrado</a:t>
            </a:r>
          </a:p>
          <a:p>
            <a:r>
              <a:rPr lang="es-MX" dirty="0"/>
              <a:t>La  temperatura mínima esta </a:t>
            </a:r>
            <a:r>
              <a:rPr lang="es-MX" dirty="0" smtClean="0"/>
              <a:t>veinticuatro </a:t>
            </a:r>
            <a:r>
              <a:rPr lang="es-MX" dirty="0"/>
              <a:t>grados centígrado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1114983">
            <a:off x="521602" y="4628226"/>
            <a:ext cx="7601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Goudy Stout" pitchFamily="18" charset="0"/>
              </a:rPr>
              <a:t>Hace nublado y esta lloviendo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112">
            <a:off x="5952372" y="393760"/>
            <a:ext cx="2778472" cy="184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181600"/>
            <a:ext cx="1638300" cy="158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1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Miercoles</a:t>
            </a:r>
            <a:r>
              <a:rPr lang="en-US" dirty="0" smtClean="0">
                <a:solidFill>
                  <a:srgbClr val="00B050"/>
                </a:solidFill>
              </a:rPr>
              <a:t>, el 16 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187952"/>
          </a:xfrm>
        </p:spPr>
        <p:txBody>
          <a:bodyPr/>
          <a:lstStyle/>
          <a:p>
            <a:r>
              <a:rPr lang="es-MX" dirty="0"/>
              <a:t>La temperatura máxima esta a </a:t>
            </a:r>
            <a:r>
              <a:rPr lang="es-MX" dirty="0" smtClean="0"/>
              <a:t>treinta y un 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grados centígrado</a:t>
            </a:r>
          </a:p>
          <a:p>
            <a:r>
              <a:rPr lang="es-MX" dirty="0"/>
              <a:t>La  temperatura mínima esta </a:t>
            </a:r>
            <a:r>
              <a:rPr lang="es-MX" dirty="0" smtClean="0"/>
              <a:t>veinticuatro </a:t>
            </a:r>
            <a:r>
              <a:rPr lang="es-MX" dirty="0"/>
              <a:t>grados centígrado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5486400"/>
            <a:ext cx="5862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smtClean="0">
                <a:solidFill>
                  <a:srgbClr val="00B050"/>
                </a:solidFill>
              </a:rPr>
              <a:t>Hace nublado y esta lloviendo</a:t>
            </a:r>
            <a:endParaRPr lang="es-MX" sz="3200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19600"/>
            <a:ext cx="1883449" cy="18584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27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Gill Sans Ultra Bold" pitchFamily="34" charset="0"/>
              </a:rPr>
              <a:t>Jueves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Gill Sans Ultra Bold" pitchFamily="34" charset="0"/>
              </a:rPr>
              <a:t>, el 17 de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Gill Sans Ultra Bold" pitchFamily="34" charset="0"/>
              </a:rPr>
              <a:t>noviembre</a:t>
            </a:r>
            <a:endParaRPr lang="en-US" dirty="0">
              <a:solidFill>
                <a:schemeClr val="tx2">
                  <a:lumMod val="75000"/>
                </a:schemeClr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4419600"/>
            <a:ext cx="4648200" cy="2206752"/>
          </a:xfrm>
        </p:spPr>
        <p:txBody>
          <a:bodyPr>
            <a:normAutofit fontScale="85000" lnSpcReduction="10000"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La temperatura máxima esta a veintinueve 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</a:rPr>
              <a:t>grados centígrado</a:t>
            </a:r>
          </a:p>
          <a:p>
            <a:r>
              <a:rPr lang="es-MX" b="1" dirty="0">
                <a:solidFill>
                  <a:schemeClr val="bg1"/>
                </a:solidFill>
              </a:rPr>
              <a:t>La  temperatura mínima esta veintitrés grados centígrado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6200000">
            <a:off x="-1693786" y="4513186"/>
            <a:ext cx="4061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Showcard Gothic" pitchFamily="82" charset="0"/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30862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Viernes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el 18 de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noviembre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4264152"/>
          </a:xfrm>
        </p:spPr>
        <p:txBody>
          <a:bodyPr/>
          <a:lstStyle/>
          <a:p>
            <a:r>
              <a:rPr lang="es-MX" dirty="0"/>
              <a:t>La temperatura máxima esta a veintinueve </a:t>
            </a:r>
          </a:p>
          <a:p>
            <a:pPr marL="0" indent="0">
              <a:buNone/>
            </a:pPr>
            <a:r>
              <a:rPr lang="es-MX" dirty="0"/>
              <a:t>grados centígrado</a:t>
            </a:r>
          </a:p>
          <a:p>
            <a:r>
              <a:rPr lang="es-MX" dirty="0"/>
              <a:t>La  temperatura mínima esta veintitrés grados centígrado</a:t>
            </a:r>
          </a:p>
          <a:p>
            <a:endParaRPr lang="es-MX" dirty="0"/>
          </a:p>
        </p:txBody>
      </p:sp>
      <p:sp>
        <p:nvSpPr>
          <p:cNvPr id="4" name="Rectangle 3"/>
          <p:cNvSpPr/>
          <p:nvPr/>
        </p:nvSpPr>
        <p:spPr>
          <a:xfrm>
            <a:off x="2890289" y="5257800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Showcard Gothic" pitchFamily="82" charset="0"/>
              </a:rPr>
              <a:t>Hace nublado y esta lloviendo</a:t>
            </a:r>
          </a:p>
        </p:txBody>
      </p:sp>
    </p:spTree>
    <p:extLst>
      <p:ext uri="{BB962C8B-B14F-4D97-AF65-F5344CB8AC3E}">
        <p14:creationId xmlns:p14="http://schemas.microsoft.com/office/powerpoint/2010/main" val="320555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iel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272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Oriel</vt:lpstr>
      <vt:lpstr>Office Theme</vt:lpstr>
      <vt:lpstr>Foundry</vt:lpstr>
      <vt:lpstr>Panama, Panamá By: Reina Solberg</vt:lpstr>
      <vt:lpstr>Viernes, el 11 de noviembre</vt:lpstr>
      <vt:lpstr>Sabado, el 12 de noviembre</vt:lpstr>
      <vt:lpstr>Domingo, el 13 de noviembre</vt:lpstr>
      <vt:lpstr>Lunes, el 14 de noviembre</vt:lpstr>
      <vt:lpstr>Martes, el 15 de noviembre</vt:lpstr>
      <vt:lpstr>Miercoles, el 16 de noviembre</vt:lpstr>
      <vt:lpstr>Jueves, el 17 de noviembre</vt:lpstr>
      <vt:lpstr>Viernes, el 18 de noviembre</vt:lpstr>
      <vt:lpstr>Sabado, el 19 de noviembre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Panama, Panamá By: Reina Solberg</dc:title>
  <dc:creator>School District of Clear Lake</dc:creator>
  <cp:lastModifiedBy>School District of Clear Lake</cp:lastModifiedBy>
  <cp:revision>12</cp:revision>
  <dcterms:created xsi:type="dcterms:W3CDTF">2011-11-10T14:57:41Z</dcterms:created>
  <dcterms:modified xsi:type="dcterms:W3CDTF">2011-11-14T15:04:23Z</dcterms:modified>
</cp:coreProperties>
</file>